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4" r:id="rId3"/>
    <p:sldId id="275" r:id="rId4"/>
    <p:sldId id="276" r:id="rId5"/>
  </p:sldIdLst>
  <p:sldSz cx="6858000" cy="9144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40473-24B7-4424-B4BF-8B73CAF0B77A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B47C5-7BC4-4A34-BEC7-F7AE1F9E99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3616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2463-236C-470D-A541-6BEFA91FCA9F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746125"/>
            <a:ext cx="27940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098E2-A155-4EA8-AA4B-4407A3B2ED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72021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0960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0960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0960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096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39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34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31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95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951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1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64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70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5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25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56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86DA0-2F36-4C06-8569-2D66EBBFA6CD}" type="datetimeFigureOut">
              <a:rPr lang="de-DE" smtClean="0"/>
              <a:t>15.01.2018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2FA5B-588E-4888-BE8B-FA864EB6D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00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48679" y="3779912"/>
            <a:ext cx="57959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omic Sans MS" panose="030F0702030302020204" pitchFamily="66" charset="0"/>
              </a:rPr>
              <a:t>Wo?     </a:t>
            </a:r>
            <a:r>
              <a:rPr lang="de-DE" sz="2000" dirty="0" smtClean="0">
                <a:latin typeface="Comic Sans MS" panose="030F0702030302020204" pitchFamily="66" charset="0"/>
              </a:rPr>
              <a:t>Bürgerhaus Biebertal-Frankenbach</a:t>
            </a:r>
          </a:p>
          <a:p>
            <a:endParaRPr lang="de-DE" sz="2000" dirty="0">
              <a:latin typeface="Comic Sans MS" panose="030F0702030302020204" pitchFamily="66" charset="0"/>
            </a:endParaRPr>
          </a:p>
          <a:p>
            <a:r>
              <a:rPr lang="de-DE" sz="2000" b="1" dirty="0" smtClean="0">
                <a:latin typeface="Comic Sans MS" panose="030F0702030302020204" pitchFamily="66" charset="0"/>
              </a:rPr>
              <a:t>Wann?   </a:t>
            </a:r>
            <a:r>
              <a:rPr lang="de-DE" sz="2000" dirty="0" smtClean="0">
                <a:latin typeface="Comic Sans MS" panose="030F0702030302020204" pitchFamily="66" charset="0"/>
              </a:rPr>
              <a:t>Mittwochs, </a:t>
            </a:r>
            <a:r>
              <a:rPr lang="de-DE" sz="2000" b="1" dirty="0" smtClean="0">
                <a:latin typeface="Comic Sans MS" panose="030F0702030302020204" pitchFamily="66" charset="0"/>
              </a:rPr>
              <a:t>14. + 21.02.2018</a:t>
            </a:r>
          </a:p>
          <a:p>
            <a:endParaRPr lang="de-DE" sz="2000" dirty="0">
              <a:latin typeface="Comic Sans MS" panose="030F0702030302020204" pitchFamily="66" charset="0"/>
            </a:endParaRPr>
          </a:p>
          <a:p>
            <a:r>
              <a:rPr lang="de-DE" sz="2000" b="1" dirty="0" smtClean="0">
                <a:latin typeface="Comic Sans MS" panose="030F0702030302020204" pitchFamily="66" charset="0"/>
              </a:rPr>
              <a:t>Uhrzeit? </a:t>
            </a:r>
            <a:r>
              <a:rPr lang="de-DE" sz="2000" dirty="0">
                <a:latin typeface="Comic Sans MS" panose="030F0702030302020204" pitchFamily="66" charset="0"/>
              </a:rPr>
              <a:t>v</a:t>
            </a:r>
            <a:r>
              <a:rPr lang="de-DE" sz="2000" dirty="0" smtClean="0">
                <a:latin typeface="Comic Sans MS" panose="030F0702030302020204" pitchFamily="66" charset="0"/>
              </a:rPr>
              <a:t>on </a:t>
            </a:r>
            <a:r>
              <a:rPr lang="de-DE" sz="2000" b="1" dirty="0" smtClean="0">
                <a:latin typeface="Comic Sans MS" panose="030F0702030302020204" pitchFamily="66" charset="0"/>
              </a:rPr>
              <a:t>16:30 bis 17:15 Uhr</a:t>
            </a:r>
            <a:endParaRPr lang="de-DE" sz="2000" b="1" dirty="0" smtClean="0">
              <a:latin typeface="Comic Sans MS" panose="030F0702030302020204" pitchFamily="66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22460" y="5724128"/>
            <a:ext cx="57918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i="1" dirty="0">
                <a:latin typeface="Comic Sans MS" panose="030F0702030302020204" pitchFamily="66" charset="0"/>
                <a:ea typeface="Calibri"/>
                <a:cs typeface="Times New Roman"/>
              </a:rPr>
              <a:t>Rock´n´Roll ist für jedermann geeignet, der Spaß am Tanzen und Bewegung auf schnelle, fetzige Musik hat. Bei 2 Schnupperworkshops könnt ihr dies </a:t>
            </a:r>
            <a:r>
              <a:rPr lang="de-DE" i="1" dirty="0" smtClean="0">
                <a:latin typeface="Comic Sans MS" panose="030F0702030302020204" pitchFamily="66" charset="0"/>
                <a:ea typeface="Calibri"/>
                <a:cs typeface="Times New Roman"/>
              </a:rPr>
              <a:t>ausprobieren.</a:t>
            </a:r>
            <a:endParaRPr lang="de-DE" i="1" dirty="0">
              <a:latin typeface="Comic Sans MS" panose="030F0702030302020204" pitchFamily="66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22460" y="7668344"/>
            <a:ext cx="54097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>
                <a:latin typeface="Comic Sans MS" panose="030F0702030302020204" pitchFamily="66" charset="0"/>
              </a:rPr>
              <a:t>Anmeldung und nähere Infos:</a:t>
            </a:r>
          </a:p>
          <a:p>
            <a:endParaRPr lang="de-DE" sz="1200" dirty="0">
              <a:latin typeface="Comic Sans MS" panose="030F0702030302020204" pitchFamily="66" charset="0"/>
            </a:endParaRPr>
          </a:p>
          <a:p>
            <a:r>
              <a:rPr lang="de-DE" sz="2000" dirty="0" smtClean="0">
                <a:latin typeface="Comic Sans MS" panose="030F0702030302020204" pitchFamily="66" charset="0"/>
              </a:rPr>
              <a:t>Tel. 06446-889899 Diana Haas</a:t>
            </a:r>
          </a:p>
          <a:p>
            <a:r>
              <a:rPr lang="de-DE" dirty="0" smtClean="0">
                <a:latin typeface="Comic Sans MS" panose="030F0702030302020204" pitchFamily="66" charset="0"/>
              </a:rPr>
              <a:t>Spielvereinigung 1951 Frankenbach e.V</a:t>
            </a:r>
            <a:r>
              <a:rPr lang="de-DE" sz="2000" dirty="0" smtClean="0">
                <a:latin typeface="Comic Sans MS" panose="030F0702030302020204" pitchFamily="66" charset="0"/>
              </a:rPr>
              <a:t>.</a:t>
            </a:r>
            <a:endParaRPr lang="de-DE" sz="2000" dirty="0">
              <a:latin typeface="Comic Sans MS" panose="030F0702030302020204" pitchFamily="66" charset="0"/>
            </a:endParaRPr>
          </a:p>
        </p:txBody>
      </p:sp>
      <p:pic>
        <p:nvPicPr>
          <p:cNvPr id="8" name="Grafi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88" y="215154"/>
            <a:ext cx="2119447" cy="2221235"/>
          </a:xfrm>
          <a:prstGeom prst="rect">
            <a:avLst/>
          </a:prstGeom>
        </p:spPr>
      </p:pic>
      <p:pic>
        <p:nvPicPr>
          <p:cNvPr id="10" name="Grafik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6861">
            <a:off x="404565" y="2005567"/>
            <a:ext cx="2374487" cy="795037"/>
          </a:xfrm>
          <a:prstGeom prst="rect">
            <a:avLst/>
          </a:prstGeom>
        </p:spPr>
      </p:pic>
      <p:sp>
        <p:nvSpPr>
          <p:cNvPr id="9" name="Textfeld 2"/>
          <p:cNvSpPr txBox="1"/>
          <p:nvPr/>
        </p:nvSpPr>
        <p:spPr>
          <a:xfrm rot="19767817">
            <a:off x="-154121" y="772811"/>
            <a:ext cx="4297541" cy="95767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60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Rock´n´Roll</a:t>
            </a:r>
            <a:endParaRPr lang="de-DE" sz="6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feld 6"/>
          <p:cNvSpPr txBox="1"/>
          <p:nvPr/>
        </p:nvSpPr>
        <p:spPr>
          <a:xfrm>
            <a:off x="1449416" y="2183844"/>
            <a:ext cx="4204970" cy="7905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Schnupperworkshop</a:t>
            </a:r>
            <a:endParaRPr lang="de-DE" sz="32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feld 5"/>
          <p:cNvSpPr txBox="1"/>
          <p:nvPr/>
        </p:nvSpPr>
        <p:spPr>
          <a:xfrm>
            <a:off x="1171603" y="2755836"/>
            <a:ext cx="4760595" cy="7905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für Anfänger ab </a:t>
            </a:r>
            <a:r>
              <a:rPr lang="de-DE" sz="3200" b="1" spc="50" dirty="0" smtClean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7 </a:t>
            </a: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Jahre</a:t>
            </a:r>
            <a:endParaRPr lang="de-DE" sz="32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356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48679" y="3779912"/>
            <a:ext cx="57959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omic Sans MS" panose="030F0702030302020204" pitchFamily="66" charset="0"/>
              </a:rPr>
              <a:t>Wo?     </a:t>
            </a:r>
            <a:r>
              <a:rPr lang="de-DE" sz="2000" dirty="0" smtClean="0">
                <a:latin typeface="Comic Sans MS" panose="030F0702030302020204" pitchFamily="66" charset="0"/>
              </a:rPr>
              <a:t>Bürgerhaus Biebertal-Frankenbach</a:t>
            </a:r>
          </a:p>
          <a:p>
            <a:endParaRPr lang="de-DE" sz="2000" dirty="0">
              <a:latin typeface="Comic Sans MS" panose="030F0702030302020204" pitchFamily="66" charset="0"/>
            </a:endParaRPr>
          </a:p>
          <a:p>
            <a:r>
              <a:rPr lang="de-DE" sz="2000" b="1" dirty="0" smtClean="0">
                <a:latin typeface="Comic Sans MS" panose="030F0702030302020204" pitchFamily="66" charset="0"/>
              </a:rPr>
              <a:t>Wann?   </a:t>
            </a:r>
            <a:r>
              <a:rPr lang="de-DE" sz="2000" dirty="0" smtClean="0">
                <a:latin typeface="Comic Sans MS" panose="030F0702030302020204" pitchFamily="66" charset="0"/>
              </a:rPr>
              <a:t>Mittwochs, </a:t>
            </a:r>
            <a:r>
              <a:rPr lang="de-DE" sz="2000" b="1" dirty="0" smtClean="0">
                <a:latin typeface="Comic Sans MS" panose="030F0702030302020204" pitchFamily="66" charset="0"/>
              </a:rPr>
              <a:t>14. + 21.02.2018</a:t>
            </a:r>
          </a:p>
          <a:p>
            <a:endParaRPr lang="de-DE" sz="2000" dirty="0">
              <a:latin typeface="Comic Sans MS" panose="030F0702030302020204" pitchFamily="66" charset="0"/>
            </a:endParaRPr>
          </a:p>
          <a:p>
            <a:r>
              <a:rPr lang="de-DE" sz="2000" b="1" dirty="0" smtClean="0">
                <a:latin typeface="Comic Sans MS" panose="030F0702030302020204" pitchFamily="66" charset="0"/>
              </a:rPr>
              <a:t>Uhrzeit? </a:t>
            </a:r>
            <a:r>
              <a:rPr lang="de-DE" sz="2000" dirty="0">
                <a:latin typeface="Comic Sans MS" panose="030F0702030302020204" pitchFamily="66" charset="0"/>
              </a:rPr>
              <a:t>v</a:t>
            </a:r>
            <a:r>
              <a:rPr lang="de-DE" sz="2000" dirty="0" smtClean="0">
                <a:latin typeface="Comic Sans MS" panose="030F0702030302020204" pitchFamily="66" charset="0"/>
              </a:rPr>
              <a:t>on </a:t>
            </a:r>
            <a:r>
              <a:rPr lang="de-DE" sz="2000" b="1" dirty="0" smtClean="0">
                <a:latin typeface="Comic Sans MS" panose="030F0702030302020204" pitchFamily="66" charset="0"/>
              </a:rPr>
              <a:t>16:30 bis 17:15 </a:t>
            </a:r>
            <a:r>
              <a:rPr lang="de-DE" sz="2000" b="1" dirty="0" smtClean="0">
                <a:latin typeface="Comic Sans MS" panose="030F0702030302020204" pitchFamily="66" charset="0"/>
              </a:rPr>
              <a:t>Uhr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22460" y="5724128"/>
            <a:ext cx="57918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i="1" dirty="0">
                <a:latin typeface="Comic Sans MS" panose="030F0702030302020204" pitchFamily="66" charset="0"/>
                <a:ea typeface="Calibri"/>
                <a:cs typeface="Times New Roman"/>
              </a:rPr>
              <a:t>Rock´n´Roll ist für jedermann geeignet, der Spaß am Tanzen und Bewegung auf schnelle, fetzige Musik hat. Bei 2 Schnupperworkshops könnt ihr dies </a:t>
            </a:r>
            <a:r>
              <a:rPr lang="de-DE" i="1" dirty="0" smtClean="0">
                <a:latin typeface="Comic Sans MS" panose="030F0702030302020204" pitchFamily="66" charset="0"/>
                <a:ea typeface="Calibri"/>
                <a:cs typeface="Times New Roman"/>
              </a:rPr>
              <a:t>ausprobieren.</a:t>
            </a:r>
            <a:endParaRPr lang="de-DE" i="1" dirty="0">
              <a:latin typeface="Comic Sans MS" panose="030F0702030302020204" pitchFamily="66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22460" y="7668344"/>
            <a:ext cx="54097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>
                <a:latin typeface="Comic Sans MS" panose="030F0702030302020204" pitchFamily="66" charset="0"/>
              </a:rPr>
              <a:t>Anmeldung und nähere Infos:</a:t>
            </a:r>
          </a:p>
          <a:p>
            <a:endParaRPr lang="de-DE" sz="1200" dirty="0">
              <a:latin typeface="Comic Sans MS" panose="030F0702030302020204" pitchFamily="66" charset="0"/>
            </a:endParaRPr>
          </a:p>
          <a:p>
            <a:r>
              <a:rPr lang="de-DE" sz="2000" dirty="0" smtClean="0">
                <a:latin typeface="Comic Sans MS" panose="030F0702030302020204" pitchFamily="66" charset="0"/>
              </a:rPr>
              <a:t>Tel. 06446-889899 Diana Haas</a:t>
            </a:r>
          </a:p>
          <a:p>
            <a:r>
              <a:rPr lang="de-DE" dirty="0" smtClean="0">
                <a:latin typeface="Comic Sans MS" panose="030F0702030302020204" pitchFamily="66" charset="0"/>
              </a:rPr>
              <a:t>Spielvereinigung 1951 Frankenbach e.V.</a:t>
            </a:r>
            <a:endParaRPr lang="de-DE" dirty="0">
              <a:latin typeface="Comic Sans MS" panose="030F0702030302020204" pitchFamily="66" charset="0"/>
            </a:endParaRPr>
          </a:p>
        </p:txBody>
      </p:sp>
      <p:pic>
        <p:nvPicPr>
          <p:cNvPr id="8" name="Grafi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88" y="215154"/>
            <a:ext cx="2119447" cy="2221235"/>
          </a:xfrm>
          <a:prstGeom prst="rect">
            <a:avLst/>
          </a:prstGeom>
        </p:spPr>
      </p:pic>
      <p:pic>
        <p:nvPicPr>
          <p:cNvPr id="10" name="Grafik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6861">
            <a:off x="404565" y="2005567"/>
            <a:ext cx="2374487" cy="795037"/>
          </a:xfrm>
          <a:prstGeom prst="rect">
            <a:avLst/>
          </a:prstGeom>
        </p:spPr>
      </p:pic>
      <p:sp>
        <p:nvSpPr>
          <p:cNvPr id="9" name="Textfeld 2"/>
          <p:cNvSpPr txBox="1"/>
          <p:nvPr/>
        </p:nvSpPr>
        <p:spPr>
          <a:xfrm rot="19767817">
            <a:off x="-154121" y="772811"/>
            <a:ext cx="4297541" cy="95767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60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Rock´n´Roll</a:t>
            </a:r>
            <a:endParaRPr lang="de-DE" sz="6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feld 6"/>
          <p:cNvSpPr txBox="1"/>
          <p:nvPr/>
        </p:nvSpPr>
        <p:spPr>
          <a:xfrm>
            <a:off x="1449416" y="2183844"/>
            <a:ext cx="4204970" cy="7905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Schnupperworkshop</a:t>
            </a:r>
            <a:endParaRPr lang="de-DE" sz="32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feld 5"/>
          <p:cNvSpPr txBox="1"/>
          <p:nvPr/>
        </p:nvSpPr>
        <p:spPr>
          <a:xfrm>
            <a:off x="1171603" y="2755836"/>
            <a:ext cx="4760595" cy="7905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für Anfänger ab </a:t>
            </a:r>
            <a:r>
              <a:rPr lang="de-DE" sz="3200" b="1" spc="50" dirty="0" smtClean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7 </a:t>
            </a: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Jahre</a:t>
            </a:r>
            <a:endParaRPr lang="de-DE" sz="32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010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48679" y="3779912"/>
            <a:ext cx="57959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omic Sans MS" panose="030F0702030302020204" pitchFamily="66" charset="0"/>
              </a:rPr>
              <a:t>Wo?     </a:t>
            </a:r>
            <a:r>
              <a:rPr lang="de-DE" sz="2000" dirty="0" smtClean="0">
                <a:latin typeface="Comic Sans MS" panose="030F0702030302020204" pitchFamily="66" charset="0"/>
              </a:rPr>
              <a:t>Bürgerhaus Biebertal-Frankenbach</a:t>
            </a:r>
          </a:p>
          <a:p>
            <a:endParaRPr lang="de-DE" sz="2000" dirty="0">
              <a:latin typeface="Comic Sans MS" panose="030F0702030302020204" pitchFamily="66" charset="0"/>
            </a:endParaRPr>
          </a:p>
          <a:p>
            <a:r>
              <a:rPr lang="de-DE" sz="2000" b="1" dirty="0" smtClean="0">
                <a:latin typeface="Comic Sans MS" panose="030F0702030302020204" pitchFamily="66" charset="0"/>
              </a:rPr>
              <a:t>Wann?   </a:t>
            </a:r>
            <a:r>
              <a:rPr lang="de-DE" sz="2000" dirty="0" smtClean="0">
                <a:latin typeface="Comic Sans MS" panose="030F0702030302020204" pitchFamily="66" charset="0"/>
              </a:rPr>
              <a:t>Mittwochs, </a:t>
            </a:r>
            <a:r>
              <a:rPr lang="de-DE" sz="2000" b="1" dirty="0" smtClean="0">
                <a:latin typeface="Comic Sans MS" panose="030F0702030302020204" pitchFamily="66" charset="0"/>
              </a:rPr>
              <a:t>14. + 21.02.2018</a:t>
            </a:r>
          </a:p>
          <a:p>
            <a:endParaRPr lang="de-DE" sz="2000" dirty="0">
              <a:latin typeface="Comic Sans MS" panose="030F0702030302020204" pitchFamily="66" charset="0"/>
            </a:endParaRPr>
          </a:p>
          <a:p>
            <a:r>
              <a:rPr lang="de-DE" sz="2000" b="1" dirty="0" smtClean="0">
                <a:latin typeface="Comic Sans MS" panose="030F0702030302020204" pitchFamily="66" charset="0"/>
              </a:rPr>
              <a:t>Uhrzeit? </a:t>
            </a:r>
            <a:r>
              <a:rPr lang="de-DE" sz="2000" dirty="0">
                <a:latin typeface="Comic Sans MS" panose="030F0702030302020204" pitchFamily="66" charset="0"/>
              </a:rPr>
              <a:t>v</a:t>
            </a:r>
            <a:r>
              <a:rPr lang="de-DE" sz="2000" dirty="0" smtClean="0">
                <a:latin typeface="Comic Sans MS" panose="030F0702030302020204" pitchFamily="66" charset="0"/>
              </a:rPr>
              <a:t>on </a:t>
            </a:r>
            <a:r>
              <a:rPr lang="de-DE" sz="2000" b="1" dirty="0" smtClean="0">
                <a:latin typeface="Comic Sans MS" panose="030F0702030302020204" pitchFamily="66" charset="0"/>
              </a:rPr>
              <a:t>16:30 bis 17:15 Uhr</a:t>
            </a:r>
            <a:endParaRPr lang="de-DE" sz="2000" b="1" dirty="0" smtClean="0">
              <a:latin typeface="Comic Sans MS" panose="030F0702030302020204" pitchFamily="66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22460" y="5724128"/>
            <a:ext cx="57918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i="1" dirty="0">
                <a:latin typeface="Comic Sans MS" panose="030F0702030302020204" pitchFamily="66" charset="0"/>
                <a:ea typeface="Calibri"/>
                <a:cs typeface="Times New Roman"/>
              </a:rPr>
              <a:t>Rock´n´Roll ist für jedermann geeignet, der Spaß am Tanzen und Bewegung auf schnelle, fetzige Musik hat. Bei 2 Schnupperworkshops könnt ihr dies </a:t>
            </a:r>
            <a:r>
              <a:rPr lang="de-DE" i="1" dirty="0" smtClean="0">
                <a:latin typeface="Comic Sans MS" panose="030F0702030302020204" pitchFamily="66" charset="0"/>
                <a:ea typeface="Calibri"/>
                <a:cs typeface="Times New Roman"/>
              </a:rPr>
              <a:t>ausprobieren.</a:t>
            </a:r>
            <a:endParaRPr lang="de-DE" i="1" dirty="0">
              <a:latin typeface="Comic Sans MS" panose="030F0702030302020204" pitchFamily="66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49491" y="7668344"/>
            <a:ext cx="54097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>
                <a:latin typeface="Comic Sans MS" panose="030F0702030302020204" pitchFamily="66" charset="0"/>
              </a:rPr>
              <a:t>Anmeldung und nähere Infos:</a:t>
            </a:r>
          </a:p>
          <a:p>
            <a:endParaRPr lang="de-DE" sz="1200" dirty="0">
              <a:latin typeface="Comic Sans MS" panose="030F0702030302020204" pitchFamily="66" charset="0"/>
            </a:endParaRPr>
          </a:p>
          <a:p>
            <a:r>
              <a:rPr lang="de-DE" sz="2000" dirty="0" smtClean="0">
                <a:latin typeface="Comic Sans MS" panose="030F0702030302020204" pitchFamily="66" charset="0"/>
              </a:rPr>
              <a:t>Tel. 06446-889899 Diana Haas</a:t>
            </a:r>
          </a:p>
          <a:p>
            <a:r>
              <a:rPr lang="de-DE" dirty="0" smtClean="0">
                <a:latin typeface="Comic Sans MS" panose="030F0702030302020204" pitchFamily="66" charset="0"/>
              </a:rPr>
              <a:t>Spielvereinigung 1951 Frankenbach e.V.</a:t>
            </a:r>
            <a:endParaRPr lang="de-DE" dirty="0">
              <a:latin typeface="Comic Sans MS" panose="030F0702030302020204" pitchFamily="66" charset="0"/>
            </a:endParaRPr>
          </a:p>
        </p:txBody>
      </p:sp>
      <p:pic>
        <p:nvPicPr>
          <p:cNvPr id="8" name="Grafi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88" y="215154"/>
            <a:ext cx="2119447" cy="2221235"/>
          </a:xfrm>
          <a:prstGeom prst="rect">
            <a:avLst/>
          </a:prstGeom>
        </p:spPr>
      </p:pic>
      <p:pic>
        <p:nvPicPr>
          <p:cNvPr id="10" name="Grafik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6861">
            <a:off x="404565" y="2005567"/>
            <a:ext cx="2374487" cy="795037"/>
          </a:xfrm>
          <a:prstGeom prst="rect">
            <a:avLst/>
          </a:prstGeom>
        </p:spPr>
      </p:pic>
      <p:sp>
        <p:nvSpPr>
          <p:cNvPr id="9" name="Textfeld 2"/>
          <p:cNvSpPr txBox="1"/>
          <p:nvPr/>
        </p:nvSpPr>
        <p:spPr>
          <a:xfrm rot="19767817">
            <a:off x="-154121" y="772811"/>
            <a:ext cx="4297541" cy="95767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60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Rock´n´Roll</a:t>
            </a:r>
            <a:endParaRPr lang="de-DE" sz="6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feld 6"/>
          <p:cNvSpPr txBox="1"/>
          <p:nvPr/>
        </p:nvSpPr>
        <p:spPr>
          <a:xfrm>
            <a:off x="1449416" y="2183844"/>
            <a:ext cx="4204970" cy="7905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Schnupperworkshop</a:t>
            </a:r>
            <a:endParaRPr lang="de-DE" sz="32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feld 5"/>
          <p:cNvSpPr txBox="1"/>
          <p:nvPr/>
        </p:nvSpPr>
        <p:spPr>
          <a:xfrm>
            <a:off x="1171603" y="2755836"/>
            <a:ext cx="4760595" cy="7905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für Anfänger ab </a:t>
            </a:r>
            <a:r>
              <a:rPr lang="de-DE" sz="3200" b="1" spc="50" dirty="0" smtClean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7 </a:t>
            </a: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Jahre</a:t>
            </a:r>
            <a:endParaRPr lang="de-DE" sz="32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010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48679" y="3779912"/>
            <a:ext cx="57959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Comic Sans MS" panose="030F0702030302020204" pitchFamily="66" charset="0"/>
              </a:rPr>
              <a:t>Wo?     </a:t>
            </a:r>
            <a:r>
              <a:rPr lang="de-DE" sz="2000" dirty="0" smtClean="0">
                <a:latin typeface="Comic Sans MS" panose="030F0702030302020204" pitchFamily="66" charset="0"/>
              </a:rPr>
              <a:t>Bürgerhaus Biebertal-Frankenbach</a:t>
            </a:r>
          </a:p>
          <a:p>
            <a:endParaRPr lang="de-DE" sz="2000" dirty="0">
              <a:latin typeface="Comic Sans MS" panose="030F0702030302020204" pitchFamily="66" charset="0"/>
            </a:endParaRPr>
          </a:p>
          <a:p>
            <a:r>
              <a:rPr lang="de-DE" sz="2000" b="1" dirty="0" smtClean="0">
                <a:latin typeface="Comic Sans MS" panose="030F0702030302020204" pitchFamily="66" charset="0"/>
              </a:rPr>
              <a:t>Wann?   </a:t>
            </a:r>
            <a:r>
              <a:rPr lang="de-DE" sz="2000" dirty="0" smtClean="0">
                <a:latin typeface="Comic Sans MS" panose="030F0702030302020204" pitchFamily="66" charset="0"/>
              </a:rPr>
              <a:t>Mittwochs, </a:t>
            </a:r>
            <a:r>
              <a:rPr lang="de-DE" sz="2000" b="1" dirty="0" smtClean="0">
                <a:latin typeface="Comic Sans MS" panose="030F0702030302020204" pitchFamily="66" charset="0"/>
              </a:rPr>
              <a:t>14. + 21.02.2018</a:t>
            </a:r>
          </a:p>
          <a:p>
            <a:endParaRPr lang="de-DE" sz="2000" dirty="0">
              <a:latin typeface="Comic Sans MS" panose="030F0702030302020204" pitchFamily="66" charset="0"/>
            </a:endParaRPr>
          </a:p>
          <a:p>
            <a:r>
              <a:rPr lang="de-DE" sz="2000" b="1" dirty="0" smtClean="0">
                <a:latin typeface="Comic Sans MS" panose="030F0702030302020204" pitchFamily="66" charset="0"/>
              </a:rPr>
              <a:t>Uhrzeit? </a:t>
            </a:r>
            <a:r>
              <a:rPr lang="de-DE" sz="2000" dirty="0">
                <a:latin typeface="Comic Sans MS" panose="030F0702030302020204" pitchFamily="66" charset="0"/>
              </a:rPr>
              <a:t>v</a:t>
            </a:r>
            <a:r>
              <a:rPr lang="de-DE" sz="2000" dirty="0" smtClean="0">
                <a:latin typeface="Comic Sans MS" panose="030F0702030302020204" pitchFamily="66" charset="0"/>
              </a:rPr>
              <a:t>on </a:t>
            </a:r>
            <a:r>
              <a:rPr lang="de-DE" sz="2000" b="1" dirty="0" smtClean="0">
                <a:latin typeface="Comic Sans MS" panose="030F0702030302020204" pitchFamily="66" charset="0"/>
              </a:rPr>
              <a:t>16:30 </a:t>
            </a:r>
            <a:r>
              <a:rPr lang="de-DE" sz="2000" b="1" dirty="0" smtClean="0">
                <a:latin typeface="Comic Sans MS" panose="030F0702030302020204" pitchFamily="66" charset="0"/>
              </a:rPr>
              <a:t>bis</a:t>
            </a:r>
            <a:r>
              <a:rPr lang="de-DE" sz="2000" b="1" dirty="0" smtClean="0">
                <a:latin typeface="Comic Sans MS" panose="030F0702030302020204" pitchFamily="66" charset="0"/>
              </a:rPr>
              <a:t> 17:15 Uhr</a:t>
            </a:r>
            <a:endParaRPr lang="de-DE" sz="2000" b="1" dirty="0" smtClean="0">
              <a:latin typeface="Comic Sans MS" panose="030F0702030302020204" pitchFamily="66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22460" y="5724128"/>
            <a:ext cx="57918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i="1" dirty="0">
                <a:latin typeface="Comic Sans MS" panose="030F0702030302020204" pitchFamily="66" charset="0"/>
                <a:ea typeface="Calibri"/>
                <a:cs typeface="Times New Roman"/>
              </a:rPr>
              <a:t>Rock´n´Roll ist für jedermann geeignet, der Spaß am Tanzen und Bewegung auf schnelle, fetzige Musik hat. Bei 2 Schnupperworkshops könnt ihr dies </a:t>
            </a:r>
            <a:r>
              <a:rPr lang="de-DE" i="1" dirty="0" smtClean="0">
                <a:latin typeface="Comic Sans MS" panose="030F0702030302020204" pitchFamily="66" charset="0"/>
                <a:ea typeface="Calibri"/>
                <a:cs typeface="Times New Roman"/>
              </a:rPr>
              <a:t>ausprobieren.</a:t>
            </a:r>
            <a:endParaRPr lang="de-DE" i="1" dirty="0">
              <a:latin typeface="Comic Sans MS" panose="030F0702030302020204" pitchFamily="66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22460" y="7668344"/>
            <a:ext cx="54097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>
                <a:latin typeface="Comic Sans MS" panose="030F0702030302020204" pitchFamily="66" charset="0"/>
              </a:rPr>
              <a:t>Anmeldung und nähere Infos:</a:t>
            </a:r>
          </a:p>
          <a:p>
            <a:endParaRPr lang="de-DE" sz="1200" dirty="0">
              <a:latin typeface="Comic Sans MS" panose="030F0702030302020204" pitchFamily="66" charset="0"/>
            </a:endParaRPr>
          </a:p>
          <a:p>
            <a:r>
              <a:rPr lang="de-DE" sz="2000" dirty="0" smtClean="0">
                <a:latin typeface="Comic Sans MS" panose="030F0702030302020204" pitchFamily="66" charset="0"/>
              </a:rPr>
              <a:t>Tel. 06446-889899 Diana Haas</a:t>
            </a:r>
          </a:p>
          <a:p>
            <a:r>
              <a:rPr lang="de-DE" dirty="0" smtClean="0">
                <a:latin typeface="Comic Sans MS" panose="030F0702030302020204" pitchFamily="66" charset="0"/>
              </a:rPr>
              <a:t>Spielvereinigung 1951 Frankenbach e.V</a:t>
            </a:r>
            <a:r>
              <a:rPr lang="de-DE" sz="2000" dirty="0" smtClean="0">
                <a:latin typeface="Comic Sans MS" panose="030F0702030302020204" pitchFamily="66" charset="0"/>
              </a:rPr>
              <a:t>.</a:t>
            </a:r>
            <a:endParaRPr lang="de-DE" sz="2000" dirty="0">
              <a:latin typeface="Comic Sans MS" panose="030F0702030302020204" pitchFamily="66" charset="0"/>
            </a:endParaRPr>
          </a:p>
        </p:txBody>
      </p:sp>
      <p:pic>
        <p:nvPicPr>
          <p:cNvPr id="8" name="Grafi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88" y="215154"/>
            <a:ext cx="2119447" cy="2221235"/>
          </a:xfrm>
          <a:prstGeom prst="rect">
            <a:avLst/>
          </a:prstGeom>
        </p:spPr>
      </p:pic>
      <p:pic>
        <p:nvPicPr>
          <p:cNvPr id="10" name="Grafik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6861">
            <a:off x="404565" y="2005567"/>
            <a:ext cx="2374487" cy="795037"/>
          </a:xfrm>
          <a:prstGeom prst="rect">
            <a:avLst/>
          </a:prstGeom>
        </p:spPr>
      </p:pic>
      <p:sp>
        <p:nvSpPr>
          <p:cNvPr id="9" name="Textfeld 2"/>
          <p:cNvSpPr txBox="1"/>
          <p:nvPr/>
        </p:nvSpPr>
        <p:spPr>
          <a:xfrm rot="19767817">
            <a:off x="-154121" y="772811"/>
            <a:ext cx="4297541" cy="95767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60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Rock´n´Roll</a:t>
            </a:r>
            <a:endParaRPr lang="de-DE" sz="6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feld 6"/>
          <p:cNvSpPr txBox="1"/>
          <p:nvPr/>
        </p:nvSpPr>
        <p:spPr>
          <a:xfrm>
            <a:off x="1449416" y="2183844"/>
            <a:ext cx="4204970" cy="7905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Schnupperworkshop</a:t>
            </a:r>
            <a:endParaRPr lang="de-DE" sz="32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feld 5"/>
          <p:cNvSpPr txBox="1"/>
          <p:nvPr/>
        </p:nvSpPr>
        <p:spPr>
          <a:xfrm>
            <a:off x="1171603" y="2755836"/>
            <a:ext cx="4760595" cy="7905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für Anfänger ab </a:t>
            </a:r>
            <a:r>
              <a:rPr lang="de-DE" sz="3200" b="1" spc="50" dirty="0" smtClean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7 </a:t>
            </a:r>
            <a:r>
              <a:rPr lang="de-DE" sz="32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Jahre</a:t>
            </a:r>
            <a:endParaRPr lang="de-DE" sz="32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36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de-DE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010203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Bildschirmpräsentation (4:3)</PresentationFormat>
  <Paragraphs>64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Haas</dc:creator>
  <cp:lastModifiedBy>Fam. Haas</cp:lastModifiedBy>
  <cp:revision>20</cp:revision>
  <cp:lastPrinted>2016-04-07T19:51:18Z</cp:lastPrinted>
  <dcterms:created xsi:type="dcterms:W3CDTF">2016-04-07T19:45:38Z</dcterms:created>
  <dcterms:modified xsi:type="dcterms:W3CDTF">2018-01-15T14:17:15Z</dcterms:modified>
</cp:coreProperties>
</file>